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2" r:id="rId4"/>
    <p:sldId id="263" r:id="rId5"/>
    <p:sldId id="261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1CCD-C8D6-46D2-B684-E3F060551107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C24FD8-E31E-4FD2-962F-BBCCF292B89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1CCD-C8D6-46D2-B684-E3F060551107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4FD8-E31E-4FD2-962F-BBCCF292B8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1CCD-C8D6-46D2-B684-E3F060551107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4FD8-E31E-4FD2-962F-BBCCF292B8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EE1CCD-C8D6-46D2-B684-E3F060551107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C24FD8-E31E-4FD2-962F-BBCCF292B89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1CCD-C8D6-46D2-B684-E3F060551107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C24FD8-E31E-4FD2-962F-BBCCF292B89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DEE1CCD-C8D6-46D2-B684-E3F060551107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9C24FD8-E31E-4FD2-962F-BBCCF292B896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DEE1CCD-C8D6-46D2-B684-E3F060551107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9C24FD8-E31E-4FD2-962F-BBCCF292B896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1CCD-C8D6-46D2-B684-E3F060551107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C24FD8-E31E-4FD2-962F-BBCCF292B89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1CCD-C8D6-46D2-B684-E3F060551107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C24FD8-E31E-4FD2-962F-BBCCF292B89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DEE1CCD-C8D6-46D2-B684-E3F060551107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9C24FD8-E31E-4FD2-962F-BBCCF292B89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EE1CCD-C8D6-46D2-B684-E3F060551107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C24FD8-E31E-4FD2-962F-BBCCF292B89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9DEE1CCD-C8D6-46D2-B684-E3F060551107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F9C24FD8-E31E-4FD2-962F-BBCCF292B89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parkfun.com/static/roh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133600"/>
            <a:ext cx="4572000" cy="914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Alec, Austin, Alex, Tyler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7680960" cy="1752600"/>
          </a:xfrm>
        </p:spPr>
        <p:txBody>
          <a:bodyPr/>
          <a:lstStyle/>
          <a:p>
            <a:r>
              <a:rPr lang="en-US" dirty="0" err="1" smtClean="0"/>
              <a:t>Chlammy</a:t>
            </a:r>
            <a:r>
              <a:rPr lang="en-US" dirty="0" smtClean="0"/>
              <a:t> Hardware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76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545" y="228600"/>
            <a:ext cx="7680960" cy="533400"/>
          </a:xfrm>
        </p:spPr>
        <p:txBody>
          <a:bodyPr>
            <a:noAutofit/>
          </a:bodyPr>
          <a:lstStyle/>
          <a:p>
            <a:r>
              <a:rPr lang="en-US" sz="4400" dirty="0" smtClean="0"/>
              <a:t>Design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0" b="10522"/>
          <a:stretch/>
        </p:blipFill>
        <p:spPr>
          <a:xfrm>
            <a:off x="228600" y="1143000"/>
            <a:ext cx="4114800" cy="518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4" b="27441"/>
          <a:stretch/>
        </p:blipFill>
        <p:spPr>
          <a:xfrm>
            <a:off x="4572000" y="1143000"/>
            <a:ext cx="44958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7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680960" cy="533400"/>
          </a:xfrm>
        </p:spPr>
        <p:txBody>
          <a:bodyPr>
            <a:noAutofit/>
          </a:bodyPr>
          <a:lstStyle/>
          <a:p>
            <a:r>
              <a:rPr lang="en-US" sz="4400" dirty="0" smtClean="0"/>
              <a:t>Design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2" r="1745" b="24781"/>
          <a:stretch/>
        </p:blipFill>
        <p:spPr>
          <a:xfrm>
            <a:off x="914400" y="1156854"/>
            <a:ext cx="6172200" cy="478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2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-76200"/>
            <a:ext cx="7680960" cy="914400"/>
          </a:xfrm>
        </p:spPr>
        <p:txBody>
          <a:bodyPr/>
          <a:lstStyle/>
          <a:p>
            <a:r>
              <a:rPr lang="en-US" dirty="0" smtClean="0"/>
              <a:t>Bioreactor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382" r="5656" b="3453"/>
          <a:stretch/>
        </p:blipFill>
        <p:spPr>
          <a:xfrm>
            <a:off x="381000" y="914400"/>
            <a:ext cx="8398164" cy="556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8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0199" y="2309"/>
            <a:ext cx="7680960" cy="838200"/>
          </a:xfrm>
        </p:spPr>
        <p:txBody>
          <a:bodyPr/>
          <a:lstStyle/>
          <a:p>
            <a:r>
              <a:rPr lang="en-US" dirty="0" smtClean="0"/>
              <a:t>Rollers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550" r="5656" b="3336"/>
          <a:stretch/>
        </p:blipFill>
        <p:spPr>
          <a:xfrm>
            <a:off x="304799" y="914400"/>
            <a:ext cx="8614833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39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7680960" cy="914400"/>
          </a:xfrm>
        </p:spPr>
        <p:txBody>
          <a:bodyPr/>
          <a:lstStyle/>
          <a:p>
            <a:r>
              <a:rPr lang="en-US" dirty="0" smtClean="0"/>
              <a:t>Lid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4" t="3915" r="5556" b="3415"/>
          <a:stretch/>
        </p:blipFill>
        <p:spPr>
          <a:xfrm>
            <a:off x="533400" y="914400"/>
            <a:ext cx="8001000" cy="549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31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 fontAlgn="base">
              <a:buFont typeface="Arial" pitchFamily="34" charset="0"/>
              <a:buChar char="•"/>
            </a:pPr>
            <a:r>
              <a:rPr lang="en-US" dirty="0" smtClean="0"/>
              <a:t>Hydrogen </a:t>
            </a:r>
            <a:r>
              <a:rPr lang="en-US" dirty="0"/>
              <a:t>Sensor - </a:t>
            </a:r>
            <a:r>
              <a:rPr lang="en-US" cap="small" dirty="0"/>
              <a:t>SEN-10916 </a:t>
            </a:r>
            <a:r>
              <a:rPr lang="en-US" cap="small" dirty="0">
                <a:hlinkClick r:id="rId2"/>
              </a:rPr>
              <a:t>ROHS</a:t>
            </a:r>
            <a:r>
              <a:rPr lang="en-US" cap="small" dirty="0"/>
              <a:t> </a:t>
            </a:r>
            <a:r>
              <a:rPr lang="en-US" dirty="0"/>
              <a:t>from </a:t>
            </a:r>
            <a:r>
              <a:rPr lang="en-US" dirty="0" err="1"/>
              <a:t>Sparkfun</a:t>
            </a:r>
            <a:endParaRPr lang="en-US" dirty="0"/>
          </a:p>
          <a:p>
            <a:pPr marL="285750" indent="-285750" fontAlgn="base">
              <a:buFont typeface="Arial" pitchFamily="34" charset="0"/>
              <a:buChar char="•"/>
            </a:pPr>
            <a:r>
              <a:rPr lang="en-US" dirty="0"/>
              <a:t>90 RPM Micro Gear motor - </a:t>
            </a:r>
            <a:r>
              <a:rPr lang="en-US" cap="small" dirty="0"/>
              <a:t>ROB-12285 </a:t>
            </a:r>
            <a:r>
              <a:rPr lang="en-US" dirty="0"/>
              <a:t>from </a:t>
            </a:r>
            <a:r>
              <a:rPr lang="en-US" dirty="0" err="1"/>
              <a:t>Sparkfun</a:t>
            </a:r>
            <a:endParaRPr lang="en-US" dirty="0"/>
          </a:p>
          <a:p>
            <a:pPr marL="285750" indent="-285750" fontAlgn="base">
              <a:buFont typeface="Arial" pitchFamily="34" charset="0"/>
              <a:buChar char="•"/>
            </a:pPr>
            <a:r>
              <a:rPr lang="en-US" dirty="0"/>
              <a:t>90 RPM Micro Gear motor enclosure - </a:t>
            </a:r>
            <a:r>
              <a:rPr lang="en-US" cap="small" dirty="0"/>
              <a:t>ROB-12105 </a:t>
            </a:r>
            <a:r>
              <a:rPr lang="en-US" dirty="0"/>
              <a:t>from </a:t>
            </a:r>
            <a:r>
              <a:rPr lang="en-US" dirty="0" err="1"/>
              <a:t>Sparkfun</a:t>
            </a:r>
            <a:endParaRPr lang="en-US" dirty="0"/>
          </a:p>
          <a:p>
            <a:pPr marL="285750" indent="-285750" fontAlgn="base">
              <a:buFont typeface="Arial" pitchFamily="34" charset="0"/>
              <a:buChar char="•"/>
            </a:pPr>
            <a:r>
              <a:rPr lang="en-US" dirty="0"/>
              <a:t>2 X LED SMD (Strip of 25) - </a:t>
            </a:r>
            <a:r>
              <a:rPr lang="en-US" cap="small" dirty="0"/>
              <a:t>PRT-12621 </a:t>
            </a:r>
            <a:r>
              <a:rPr lang="en-US" dirty="0"/>
              <a:t>from </a:t>
            </a:r>
            <a:r>
              <a:rPr lang="en-US" dirty="0" err="1"/>
              <a:t>Sparkfun</a:t>
            </a:r>
            <a:endParaRPr lang="en-US" dirty="0"/>
          </a:p>
          <a:p>
            <a:pPr marL="285750" indent="-285750" fontAlgn="base">
              <a:buFont typeface="Arial" pitchFamily="34" charset="0"/>
              <a:buChar char="•"/>
            </a:pPr>
            <a:r>
              <a:rPr lang="en-US" dirty="0"/>
              <a:t>3D printer plastic for the bio-reactor and rollers – PN 340-20000, P400 ABS model cartridge 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en-US" dirty="0" err="1"/>
              <a:t>PlexiGlass</a:t>
            </a:r>
            <a:r>
              <a:rPr lang="en-US" dirty="0"/>
              <a:t> for top of bio-reactor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en-US" dirty="0"/>
              <a:t>Gore-Tex membrane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en-US" dirty="0"/>
              <a:t>NESI Board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en-US" dirty="0"/>
              <a:t>Camera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5976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28</TotalTime>
  <Words>20</Words>
  <Application>Microsoft Office PowerPoint</Application>
  <PresentationFormat>On-screen Show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Mylar</vt:lpstr>
      <vt:lpstr>Chlammy Hardware</vt:lpstr>
      <vt:lpstr>Design</vt:lpstr>
      <vt:lpstr>Design</vt:lpstr>
      <vt:lpstr>Bioreactor</vt:lpstr>
      <vt:lpstr>Rollers</vt:lpstr>
      <vt:lpstr>Lid</vt:lpstr>
      <vt:lpstr>Materials List</vt:lpstr>
    </vt:vector>
  </TitlesOfParts>
  <Company>Jeffco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Chlammy Hardware</dc:title>
  <dc:creator>User</dc:creator>
  <cp:lastModifiedBy>User</cp:lastModifiedBy>
  <cp:revision>3</cp:revision>
  <dcterms:created xsi:type="dcterms:W3CDTF">2014-10-09T15:10:18Z</dcterms:created>
  <dcterms:modified xsi:type="dcterms:W3CDTF">2014-10-10T13:50:55Z</dcterms:modified>
</cp:coreProperties>
</file>