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7097D04-3B4E-4B5E-9852-77C6F69B87AE}" type="datetimeFigureOut">
              <a:rPr lang="en-US" smtClean="0"/>
              <a:t>10/9/2014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F89A8B79-80D6-4F07-BD30-319BD0B6F8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Chlorella Hardware Group 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Trevor </a:t>
            </a:r>
            <a:r>
              <a:rPr lang="en-US" dirty="0" err="1" smtClean="0"/>
              <a:t>Schrepel</a:t>
            </a:r>
            <a:r>
              <a:rPr lang="en-US" dirty="0" smtClean="0"/>
              <a:t>, Jacob Larsen, Kyle Henry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085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(TOP)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36" y="2324100"/>
            <a:ext cx="4498341" cy="3508375"/>
          </a:xfrm>
        </p:spPr>
      </p:pic>
      <p:sp>
        <p:nvSpPr>
          <p:cNvPr id="6" name="TextBox 5"/>
          <p:cNvSpPr txBox="1"/>
          <p:nvPr/>
        </p:nvSpPr>
        <p:spPr>
          <a:xfrm>
            <a:off x="6781800" y="1371600"/>
            <a:ext cx="1600200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Dimensions:</a:t>
            </a:r>
          </a:p>
          <a:p>
            <a:r>
              <a:rPr lang="en-US" sz="1600" dirty="0" smtClean="0"/>
              <a:t>Frame</a:t>
            </a:r>
          </a:p>
          <a:p>
            <a:r>
              <a:rPr lang="en-US" sz="1600" dirty="0" smtClean="0"/>
              <a:t>9x9x13cm</a:t>
            </a:r>
          </a:p>
          <a:p>
            <a:r>
              <a:rPr lang="en-US" sz="1600" dirty="0" smtClean="0"/>
              <a:t>Bioreactor</a:t>
            </a:r>
          </a:p>
          <a:p>
            <a:r>
              <a:rPr lang="en-US" sz="1600" dirty="0" smtClean="0"/>
              <a:t>4cm radius</a:t>
            </a:r>
          </a:p>
          <a:p>
            <a:r>
              <a:rPr lang="en-US" sz="1600" dirty="0" smtClean="0"/>
              <a:t>8cm height</a:t>
            </a:r>
          </a:p>
          <a:p>
            <a:r>
              <a:rPr lang="en-US" sz="1600" dirty="0" smtClean="0"/>
              <a:t>Center</a:t>
            </a:r>
          </a:p>
          <a:p>
            <a:r>
              <a:rPr lang="en-US" sz="1600" dirty="0" smtClean="0"/>
              <a:t>.5cm radius</a:t>
            </a:r>
          </a:p>
          <a:p>
            <a:r>
              <a:rPr lang="en-US" sz="1600" dirty="0" smtClean="0"/>
              <a:t>Walls</a:t>
            </a:r>
          </a:p>
          <a:p>
            <a:r>
              <a:rPr lang="en-US" sz="1600" dirty="0" smtClean="0"/>
              <a:t>1mm thick</a:t>
            </a:r>
          </a:p>
          <a:p>
            <a:r>
              <a:rPr lang="en-US" sz="1600" dirty="0" smtClean="0"/>
              <a:t>Rollers</a:t>
            </a:r>
          </a:p>
          <a:p>
            <a:r>
              <a:rPr lang="en-US" sz="1600" dirty="0" smtClean="0"/>
              <a:t>.4cm radius</a:t>
            </a:r>
          </a:p>
          <a:p>
            <a:r>
              <a:rPr lang="en-US" sz="1600" dirty="0" smtClean="0"/>
              <a:t>9cm height</a:t>
            </a:r>
          </a:p>
          <a:p>
            <a:r>
              <a:rPr lang="en-US" sz="1600" dirty="0" smtClean="0"/>
              <a:t>Mount</a:t>
            </a:r>
          </a:p>
          <a:p>
            <a:r>
              <a:rPr lang="en-US" sz="1600" dirty="0" smtClean="0"/>
              <a:t>9x8.8x0.2cm</a:t>
            </a:r>
          </a:p>
          <a:p>
            <a:r>
              <a:rPr lang="en-US" sz="1400" dirty="0" smtClean="0"/>
              <a:t>Lid attachment</a:t>
            </a:r>
          </a:p>
          <a:p>
            <a:r>
              <a:rPr lang="en-US" sz="1600" dirty="0" smtClean="0"/>
              <a:t>.35cm radius</a:t>
            </a:r>
          </a:p>
          <a:p>
            <a:r>
              <a:rPr lang="en-US" sz="1600" dirty="0" smtClean="0"/>
              <a:t>7.8cm height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094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(SIDE)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36" y="2324100"/>
            <a:ext cx="4498341" cy="3508375"/>
          </a:xfrm>
        </p:spPr>
      </p:pic>
      <p:sp>
        <p:nvSpPr>
          <p:cNvPr id="5" name="TextBox 4"/>
          <p:cNvSpPr txBox="1"/>
          <p:nvPr/>
        </p:nvSpPr>
        <p:spPr>
          <a:xfrm>
            <a:off x="6781800" y="990600"/>
            <a:ext cx="1676400" cy="47859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Dimensions:</a:t>
            </a:r>
          </a:p>
          <a:p>
            <a:r>
              <a:rPr lang="en-US" sz="1600" dirty="0"/>
              <a:t>Frame</a:t>
            </a:r>
          </a:p>
          <a:p>
            <a:r>
              <a:rPr lang="en-US" sz="1600" dirty="0"/>
              <a:t>9x9x13cm</a:t>
            </a:r>
          </a:p>
          <a:p>
            <a:r>
              <a:rPr lang="en-US" sz="1600" dirty="0"/>
              <a:t>Bioreactor</a:t>
            </a:r>
          </a:p>
          <a:p>
            <a:r>
              <a:rPr lang="en-US" sz="1600" dirty="0"/>
              <a:t>4cm radius</a:t>
            </a:r>
          </a:p>
          <a:p>
            <a:r>
              <a:rPr lang="en-US" sz="1600" dirty="0"/>
              <a:t>8cm height</a:t>
            </a:r>
          </a:p>
          <a:p>
            <a:r>
              <a:rPr lang="en-US" sz="1600" dirty="0"/>
              <a:t>Center</a:t>
            </a:r>
          </a:p>
          <a:p>
            <a:r>
              <a:rPr lang="en-US" sz="1600" dirty="0"/>
              <a:t>.5cm radius</a:t>
            </a:r>
          </a:p>
          <a:p>
            <a:r>
              <a:rPr lang="en-US" sz="1600" dirty="0"/>
              <a:t>Walls</a:t>
            </a:r>
          </a:p>
          <a:p>
            <a:r>
              <a:rPr lang="en-US" sz="1600" dirty="0"/>
              <a:t>1mm thick</a:t>
            </a:r>
          </a:p>
          <a:p>
            <a:r>
              <a:rPr lang="en-US" sz="1600" dirty="0"/>
              <a:t>Rollers</a:t>
            </a:r>
          </a:p>
          <a:p>
            <a:r>
              <a:rPr lang="en-US" sz="1600" dirty="0"/>
              <a:t>.4cm radius</a:t>
            </a:r>
          </a:p>
          <a:p>
            <a:r>
              <a:rPr lang="en-US" sz="1600" dirty="0"/>
              <a:t>9cm height</a:t>
            </a:r>
          </a:p>
          <a:p>
            <a:r>
              <a:rPr lang="en-US" sz="1600" dirty="0"/>
              <a:t>Mount</a:t>
            </a:r>
          </a:p>
          <a:p>
            <a:r>
              <a:rPr lang="en-US" sz="1600" dirty="0"/>
              <a:t>9x8.8x0.2cm</a:t>
            </a:r>
          </a:p>
          <a:p>
            <a:r>
              <a:rPr lang="en-US" sz="1500" dirty="0"/>
              <a:t>Lid attachment</a:t>
            </a:r>
          </a:p>
          <a:p>
            <a:r>
              <a:rPr lang="en-US" sz="1600" dirty="0"/>
              <a:t>.35cm radius</a:t>
            </a:r>
          </a:p>
          <a:p>
            <a:r>
              <a:rPr lang="en-US" sz="1600" dirty="0"/>
              <a:t>7.8cm height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0844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 (ANGLED)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2336" y="2324100"/>
            <a:ext cx="4498341" cy="3508375"/>
          </a:xfrm>
        </p:spPr>
      </p:pic>
      <p:sp>
        <p:nvSpPr>
          <p:cNvPr id="5" name="TextBox 4"/>
          <p:cNvSpPr txBox="1"/>
          <p:nvPr/>
        </p:nvSpPr>
        <p:spPr>
          <a:xfrm>
            <a:off x="6781800" y="1219200"/>
            <a:ext cx="17526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Dimensions:</a:t>
            </a:r>
          </a:p>
          <a:p>
            <a:r>
              <a:rPr lang="en-US" sz="1600" dirty="0"/>
              <a:t>Frame</a:t>
            </a:r>
          </a:p>
          <a:p>
            <a:r>
              <a:rPr lang="en-US" sz="1600" dirty="0"/>
              <a:t>9x9x13cm</a:t>
            </a:r>
          </a:p>
          <a:p>
            <a:r>
              <a:rPr lang="en-US" sz="1600" dirty="0"/>
              <a:t>Bioreactor</a:t>
            </a:r>
          </a:p>
          <a:p>
            <a:r>
              <a:rPr lang="en-US" sz="1600" dirty="0"/>
              <a:t>4cm radius</a:t>
            </a:r>
          </a:p>
          <a:p>
            <a:r>
              <a:rPr lang="en-US" sz="1600" dirty="0"/>
              <a:t>8cm height</a:t>
            </a:r>
          </a:p>
          <a:p>
            <a:r>
              <a:rPr lang="en-US" sz="1600" dirty="0"/>
              <a:t>Center</a:t>
            </a:r>
          </a:p>
          <a:p>
            <a:r>
              <a:rPr lang="en-US" sz="1600" dirty="0"/>
              <a:t>.5cm radius</a:t>
            </a:r>
          </a:p>
          <a:p>
            <a:r>
              <a:rPr lang="en-US" sz="1600" dirty="0"/>
              <a:t>Walls</a:t>
            </a:r>
          </a:p>
          <a:p>
            <a:r>
              <a:rPr lang="en-US" sz="1600" dirty="0"/>
              <a:t>1mm thick</a:t>
            </a:r>
          </a:p>
          <a:p>
            <a:r>
              <a:rPr lang="en-US" sz="1600" dirty="0"/>
              <a:t>Rollers</a:t>
            </a:r>
          </a:p>
          <a:p>
            <a:r>
              <a:rPr lang="en-US" sz="1600" dirty="0"/>
              <a:t>.4cm radius</a:t>
            </a:r>
          </a:p>
          <a:p>
            <a:r>
              <a:rPr lang="en-US" sz="1600" dirty="0"/>
              <a:t>9cm height</a:t>
            </a:r>
          </a:p>
          <a:p>
            <a:r>
              <a:rPr lang="en-US" sz="1600" dirty="0"/>
              <a:t>Mount</a:t>
            </a:r>
          </a:p>
          <a:p>
            <a:r>
              <a:rPr lang="en-US" sz="1600" dirty="0"/>
              <a:t>9x8.8x0.2cm</a:t>
            </a:r>
          </a:p>
          <a:p>
            <a:r>
              <a:rPr lang="en-US" sz="1600" dirty="0"/>
              <a:t>Lid attachment</a:t>
            </a:r>
          </a:p>
          <a:p>
            <a:r>
              <a:rPr lang="en-US" sz="1600" dirty="0"/>
              <a:t>.35cm radius</a:t>
            </a:r>
          </a:p>
          <a:p>
            <a:r>
              <a:rPr lang="en-US" sz="1600" dirty="0"/>
              <a:t>7.8cm height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0797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 smtClean="0"/>
              <a:t>ABS Plastic for Bio-reactor</a:t>
            </a:r>
          </a:p>
          <a:p>
            <a:r>
              <a:rPr lang="en-US" sz="1600" dirty="0" smtClean="0"/>
              <a:t>Micro gear Motor from SparkFun</a:t>
            </a:r>
          </a:p>
          <a:p>
            <a:r>
              <a:rPr lang="en-US" sz="1600" dirty="0" smtClean="0"/>
              <a:t>Led Lights</a:t>
            </a:r>
          </a:p>
          <a:p>
            <a:r>
              <a:rPr lang="en-US" sz="1600" dirty="0" smtClean="0"/>
              <a:t>Photo sensors</a:t>
            </a:r>
          </a:p>
          <a:p>
            <a:r>
              <a:rPr lang="en-US" sz="1600" dirty="0" smtClean="0"/>
              <a:t>Clear Plastic or Glass for lid</a:t>
            </a:r>
          </a:p>
          <a:p>
            <a:pPr lvl="1"/>
            <a:r>
              <a:rPr lang="en-US" sz="1600" dirty="0" smtClean="0"/>
              <a:t>Plexiglass</a:t>
            </a:r>
          </a:p>
          <a:p>
            <a:pPr lvl="1"/>
            <a:r>
              <a:rPr lang="en-US" sz="1600" dirty="0" smtClean="0"/>
              <a:t>Polycarbonate</a:t>
            </a:r>
          </a:p>
          <a:p>
            <a:pPr lvl="2"/>
            <a:r>
              <a:rPr lang="en-US" sz="1400" dirty="0" smtClean="0"/>
              <a:t>Highly Transparent to visible light, with better light transmission than many kinds of glass.</a:t>
            </a:r>
          </a:p>
          <a:p>
            <a:r>
              <a:rPr lang="en-US" sz="1600" dirty="0" smtClean="0"/>
              <a:t>Cleaning Methods</a:t>
            </a:r>
          </a:p>
          <a:p>
            <a:pPr lvl="1"/>
            <a:r>
              <a:rPr lang="en-US" sz="1600" dirty="0" smtClean="0"/>
              <a:t>Amyl Alcohol</a:t>
            </a:r>
          </a:p>
          <a:p>
            <a:r>
              <a:rPr lang="en-US" sz="1600" dirty="0" smtClean="0"/>
              <a:t>Bolts, nuts, and/or screws</a:t>
            </a:r>
          </a:p>
          <a:p>
            <a:endParaRPr lang="en-US" sz="1600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6631116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48</TotalTime>
  <Words>166</Words>
  <Application>Microsoft Office PowerPoint</Application>
  <PresentationFormat>On-screen Show (4:3)</PresentationFormat>
  <Paragraphs>71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Chlorella Hardware Group #1</vt:lpstr>
      <vt:lpstr>Design (TOP)</vt:lpstr>
      <vt:lpstr>Design (SIDE)</vt:lpstr>
      <vt:lpstr>Design (ANGLED)</vt:lpstr>
      <vt:lpstr>Materials</vt:lpstr>
    </vt:vector>
  </TitlesOfParts>
  <Company>Jeffco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Chlorella Hardware Group 1</dc:title>
  <dc:creator>User</dc:creator>
  <cp:lastModifiedBy>User</cp:lastModifiedBy>
  <cp:revision>6</cp:revision>
  <dcterms:created xsi:type="dcterms:W3CDTF">2014-10-07T18:49:22Z</dcterms:created>
  <dcterms:modified xsi:type="dcterms:W3CDTF">2014-10-09T14:05:51Z</dcterms:modified>
</cp:coreProperties>
</file>